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9" r:id="rId11"/>
    <p:sldId id="278" r:id="rId12"/>
  </p:sldIdLst>
  <p:sldSz cx="9144000" cy="5143500" type="screen16x9"/>
  <p:notesSz cx="6858000" cy="9144000"/>
  <p:embeddedFontLst>
    <p:embeddedFont>
      <p:font typeface="Paytone One" charset="0"/>
      <p:regular r:id="rId14"/>
    </p:embeddedFont>
    <p:embeddedFont>
      <p:font typeface="Questrial" charset="0"/>
      <p:regular r:id="rId15"/>
    </p:embeddedFont>
    <p:embeddedFont>
      <p:font typeface="Bebas Neue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C156E06-ECF3-407A-8725-BB58E0DF1C1A}">
  <a:tblStyle styleId="{FC156E06-ECF3-407A-8725-BB58E0DF1C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b8ad8aa3d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b8ad8aa3d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924c6c1c1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924c6c1c1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b8ad8aa3d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b8ad8aa3d3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b8ad8aa3d3_0_1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b8ad8aa3d3_0_1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b8ad8aa3d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b8ad8aa3d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b8ad8aa3d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b8ad8aa3d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924c6c1c1_1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924c6c1c1_1_1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8ad8aa3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8ad8aa3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b8ad8aa3d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b8ad8aa3d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b8ad8aa3d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b8ad8aa3d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900" y="1386639"/>
            <a:ext cx="61962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900" y="3294939"/>
            <a:ext cx="61962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725761" y="1349068"/>
            <a:ext cx="1173854" cy="2461458"/>
            <a:chOff x="6725761" y="1349068"/>
            <a:chExt cx="1173854" cy="2461458"/>
          </a:xfrm>
        </p:grpSpPr>
        <p:grpSp>
          <p:nvGrpSpPr>
            <p:cNvPr id="13" name="Google Shape;13;p2"/>
            <p:cNvGrpSpPr/>
            <p:nvPr/>
          </p:nvGrpSpPr>
          <p:grpSpPr>
            <a:xfrm rot="-5400000">
              <a:off x="6747803" y="1327027"/>
              <a:ext cx="1129770" cy="1173854"/>
              <a:chOff x="11" y="583339"/>
              <a:chExt cx="1129770" cy="117385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9686" y="583339"/>
                <a:ext cx="51388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49" extrusionOk="0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77103" y="584524"/>
                <a:ext cx="50908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78" extrusionOk="0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43559" y="583435"/>
                <a:ext cx="52349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6" extrusionOk="0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10752" y="583435"/>
                <a:ext cx="52093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646" extrusionOk="0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78874" y="584524"/>
                <a:ext cx="50427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578" extrusionOk="0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3" y="863347"/>
                <a:ext cx="59141" cy="5331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64" extrusionOk="0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68870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6287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03383" y="863827"/>
                <a:ext cx="5898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575" extrusionOk="0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70160" y="863827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" y="1143835"/>
                <a:ext cx="61063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49" extrusionOk="0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68870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36287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3223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070160" y="1143835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933" y="1424323"/>
                <a:ext cx="59141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49" extrusionOk="0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68870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6287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03223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70160" y="1424323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1" y="1704331"/>
                <a:ext cx="6106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50" extrusionOk="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68870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36287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03223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070160" y="1704331"/>
                <a:ext cx="59622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 rot="-5400000">
              <a:off x="6747803" y="2658714"/>
              <a:ext cx="1129770" cy="1173854"/>
              <a:chOff x="11" y="583339"/>
              <a:chExt cx="1129770" cy="1173854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9686" y="583339"/>
                <a:ext cx="51388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49" extrusionOk="0">
                    <a:moveTo>
                      <a:pt x="802" y="0"/>
                    </a:moveTo>
                    <a:cubicBezTo>
                      <a:pt x="364" y="15"/>
                      <a:pt x="1" y="378"/>
                      <a:pt x="16" y="832"/>
                    </a:cubicBezTo>
                    <a:cubicBezTo>
                      <a:pt x="1" y="1270"/>
                      <a:pt x="364" y="1633"/>
                      <a:pt x="802" y="1648"/>
                    </a:cubicBezTo>
                    <a:cubicBezTo>
                      <a:pt x="1256" y="1633"/>
                      <a:pt x="1604" y="1270"/>
                      <a:pt x="1589" y="832"/>
                    </a:cubicBezTo>
                    <a:cubicBezTo>
                      <a:pt x="1604" y="378"/>
                      <a:pt x="1256" y="15"/>
                      <a:pt x="8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7103" y="584524"/>
                <a:ext cx="50908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78" extrusionOk="0">
                    <a:moveTo>
                      <a:pt x="795" y="1"/>
                    </a:moveTo>
                    <a:cubicBezTo>
                      <a:pt x="398" y="1"/>
                      <a:pt x="1" y="265"/>
                      <a:pt x="1" y="795"/>
                    </a:cubicBezTo>
                    <a:cubicBezTo>
                      <a:pt x="1" y="1316"/>
                      <a:pt x="398" y="1577"/>
                      <a:pt x="795" y="1577"/>
                    </a:cubicBezTo>
                    <a:cubicBezTo>
                      <a:pt x="1192" y="1577"/>
                      <a:pt x="1589" y="1316"/>
                      <a:pt x="1589" y="795"/>
                    </a:cubicBezTo>
                    <a:cubicBezTo>
                      <a:pt x="1589" y="265"/>
                      <a:pt x="1192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43559" y="583435"/>
                <a:ext cx="52349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6" extrusionOk="0">
                    <a:moveTo>
                      <a:pt x="817" y="1"/>
                    </a:moveTo>
                    <a:cubicBezTo>
                      <a:pt x="409" y="1"/>
                      <a:pt x="1" y="277"/>
                      <a:pt x="31" y="829"/>
                    </a:cubicBezTo>
                    <a:cubicBezTo>
                      <a:pt x="1" y="1267"/>
                      <a:pt x="364" y="1645"/>
                      <a:pt x="817" y="1645"/>
                    </a:cubicBezTo>
                    <a:cubicBezTo>
                      <a:pt x="1271" y="1645"/>
                      <a:pt x="1619" y="1267"/>
                      <a:pt x="1604" y="829"/>
                    </a:cubicBezTo>
                    <a:cubicBezTo>
                      <a:pt x="1634" y="277"/>
                      <a:pt x="1226" y="1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10752" y="583435"/>
                <a:ext cx="52093" cy="52734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646" extrusionOk="0">
                    <a:moveTo>
                      <a:pt x="815" y="1"/>
                    </a:moveTo>
                    <a:cubicBezTo>
                      <a:pt x="408" y="1"/>
                      <a:pt x="0" y="277"/>
                      <a:pt x="23" y="829"/>
                    </a:cubicBezTo>
                    <a:cubicBezTo>
                      <a:pt x="8" y="1267"/>
                      <a:pt x="371" y="1645"/>
                      <a:pt x="809" y="1645"/>
                    </a:cubicBezTo>
                    <a:cubicBezTo>
                      <a:pt x="1263" y="1645"/>
                      <a:pt x="1626" y="1267"/>
                      <a:pt x="1596" y="829"/>
                    </a:cubicBezTo>
                    <a:cubicBezTo>
                      <a:pt x="1626" y="277"/>
                      <a:pt x="1221" y="1"/>
                      <a:pt x="8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078874" y="584524"/>
                <a:ext cx="50427" cy="5055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578" extrusionOk="0">
                    <a:moveTo>
                      <a:pt x="787" y="1"/>
                    </a:moveTo>
                    <a:cubicBezTo>
                      <a:pt x="394" y="1"/>
                      <a:pt x="1" y="265"/>
                      <a:pt x="1" y="795"/>
                    </a:cubicBezTo>
                    <a:cubicBezTo>
                      <a:pt x="1" y="1316"/>
                      <a:pt x="394" y="1577"/>
                      <a:pt x="787" y="1577"/>
                    </a:cubicBezTo>
                    <a:cubicBezTo>
                      <a:pt x="1180" y="1577"/>
                      <a:pt x="1574" y="1316"/>
                      <a:pt x="1574" y="795"/>
                    </a:cubicBezTo>
                    <a:cubicBezTo>
                      <a:pt x="1574" y="265"/>
                      <a:pt x="1180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33" y="863347"/>
                <a:ext cx="59141" cy="5331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64" extrusionOk="0">
                    <a:moveTo>
                      <a:pt x="1044" y="0"/>
                    </a:moveTo>
                    <a:cubicBezTo>
                      <a:pt x="1" y="61"/>
                      <a:pt x="1" y="1603"/>
                      <a:pt x="1044" y="1663"/>
                    </a:cubicBezTo>
                    <a:cubicBezTo>
                      <a:pt x="1483" y="1648"/>
                      <a:pt x="1846" y="1270"/>
                      <a:pt x="1831" y="832"/>
                    </a:cubicBezTo>
                    <a:cubicBezTo>
                      <a:pt x="1846" y="393"/>
                      <a:pt x="1498" y="15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68870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36287" y="863827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17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8"/>
                      <a:pt x="1483" y="0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03383" y="863827"/>
                <a:ext cx="5898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1575" extrusionOk="0">
                    <a:moveTo>
                      <a:pt x="1021" y="0"/>
                    </a:moveTo>
                    <a:cubicBezTo>
                      <a:pt x="352" y="0"/>
                      <a:pt x="0" y="821"/>
                      <a:pt x="480" y="1331"/>
                    </a:cubicBezTo>
                    <a:cubicBezTo>
                      <a:pt x="637" y="1499"/>
                      <a:pt x="837" y="1574"/>
                      <a:pt x="1035" y="1574"/>
                    </a:cubicBezTo>
                    <a:cubicBezTo>
                      <a:pt x="1425" y="1574"/>
                      <a:pt x="1805" y="1279"/>
                      <a:pt x="1826" y="817"/>
                    </a:cubicBezTo>
                    <a:cubicBezTo>
                      <a:pt x="1841" y="378"/>
                      <a:pt x="1493" y="0"/>
                      <a:pt x="1039" y="0"/>
                    </a:cubicBezTo>
                    <a:cubicBezTo>
                      <a:pt x="1033" y="0"/>
                      <a:pt x="1027" y="0"/>
                      <a:pt x="1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70160" y="863827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17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8"/>
                      <a:pt x="1498" y="0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" y="1143835"/>
                <a:ext cx="61063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49" extrusionOk="0">
                    <a:moveTo>
                      <a:pt x="1104" y="0"/>
                    </a:moveTo>
                    <a:cubicBezTo>
                      <a:pt x="0" y="0"/>
                      <a:pt x="0" y="1649"/>
                      <a:pt x="1104" y="1649"/>
                    </a:cubicBezTo>
                    <a:cubicBezTo>
                      <a:pt x="1558" y="1634"/>
                      <a:pt x="1906" y="1271"/>
                      <a:pt x="1891" y="832"/>
                    </a:cubicBezTo>
                    <a:cubicBezTo>
                      <a:pt x="1906" y="378"/>
                      <a:pt x="1558" y="16"/>
                      <a:pt x="11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68870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6" y="1283"/>
                      <a:pt x="1846" y="832"/>
                    </a:cubicBezTo>
                    <a:cubicBezTo>
                      <a:pt x="1846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36287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70" y="1331"/>
                    </a:cubicBezTo>
                    <a:cubicBezTo>
                      <a:pt x="633" y="1499"/>
                      <a:pt x="837" y="1575"/>
                      <a:pt x="1038" y="1575"/>
                    </a:cubicBezTo>
                    <a:cubicBezTo>
                      <a:pt x="1432" y="1575"/>
                      <a:pt x="1811" y="1283"/>
                      <a:pt x="1831" y="832"/>
                    </a:cubicBezTo>
                    <a:cubicBezTo>
                      <a:pt x="1846" y="378"/>
                      <a:pt x="1483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03223" y="1143835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0"/>
                    </a:moveTo>
                    <a:cubicBezTo>
                      <a:pt x="349" y="0"/>
                      <a:pt x="1" y="832"/>
                      <a:pt x="485" y="1331"/>
                    </a:cubicBezTo>
                    <a:cubicBezTo>
                      <a:pt x="643" y="1499"/>
                      <a:pt x="844" y="1575"/>
                      <a:pt x="1042" y="1575"/>
                    </a:cubicBezTo>
                    <a:cubicBezTo>
                      <a:pt x="1432" y="1575"/>
                      <a:pt x="1810" y="1283"/>
                      <a:pt x="1831" y="832"/>
                    </a:cubicBezTo>
                    <a:cubicBezTo>
                      <a:pt x="1846" y="378"/>
                      <a:pt x="1498" y="16"/>
                      <a:pt x="1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70160" y="1143835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0"/>
                    </a:moveTo>
                    <a:cubicBezTo>
                      <a:pt x="364" y="0"/>
                      <a:pt x="1" y="832"/>
                      <a:pt x="485" y="1331"/>
                    </a:cubicBezTo>
                    <a:cubicBezTo>
                      <a:pt x="648" y="1499"/>
                      <a:pt x="852" y="1575"/>
                      <a:pt x="1053" y="1575"/>
                    </a:cubicBezTo>
                    <a:cubicBezTo>
                      <a:pt x="1447" y="1575"/>
                      <a:pt x="1825" y="1283"/>
                      <a:pt x="1846" y="832"/>
                    </a:cubicBezTo>
                    <a:cubicBezTo>
                      <a:pt x="1861" y="378"/>
                      <a:pt x="1498" y="16"/>
                      <a:pt x="1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933" y="1424323"/>
                <a:ext cx="59141" cy="52830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649" extrusionOk="0">
                    <a:moveTo>
                      <a:pt x="1044" y="1"/>
                    </a:moveTo>
                    <a:cubicBezTo>
                      <a:pt x="1" y="46"/>
                      <a:pt x="1" y="1588"/>
                      <a:pt x="1044" y="1649"/>
                    </a:cubicBezTo>
                    <a:cubicBezTo>
                      <a:pt x="1498" y="1634"/>
                      <a:pt x="1846" y="1271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68870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2" y="1574"/>
                      <a:pt x="1816" y="1279"/>
                      <a:pt x="1846" y="817"/>
                    </a:cubicBezTo>
                    <a:cubicBezTo>
                      <a:pt x="1846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6287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49" y="1"/>
                      <a:pt x="1" y="832"/>
                      <a:pt x="470" y="1331"/>
                    </a:cubicBezTo>
                    <a:cubicBezTo>
                      <a:pt x="632" y="1499"/>
                      <a:pt x="836" y="1574"/>
                      <a:pt x="1035" y="1574"/>
                    </a:cubicBezTo>
                    <a:cubicBezTo>
                      <a:pt x="1430" y="1574"/>
                      <a:pt x="1811" y="1279"/>
                      <a:pt x="1831" y="817"/>
                    </a:cubicBezTo>
                    <a:cubicBezTo>
                      <a:pt x="1846" y="379"/>
                      <a:pt x="1483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03223" y="1424323"/>
                <a:ext cx="59141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75" extrusionOk="0">
                    <a:moveTo>
                      <a:pt x="1044" y="1"/>
                    </a:moveTo>
                    <a:cubicBezTo>
                      <a:pt x="364" y="1"/>
                      <a:pt x="1" y="817"/>
                      <a:pt x="485" y="1331"/>
                    </a:cubicBezTo>
                    <a:cubicBezTo>
                      <a:pt x="642" y="1499"/>
                      <a:pt x="842" y="1574"/>
                      <a:pt x="1040" y="1574"/>
                    </a:cubicBezTo>
                    <a:cubicBezTo>
                      <a:pt x="1430" y="1574"/>
                      <a:pt x="1810" y="1279"/>
                      <a:pt x="1831" y="817"/>
                    </a:cubicBezTo>
                    <a:cubicBezTo>
                      <a:pt x="1846" y="379"/>
                      <a:pt x="1498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070160" y="1424323"/>
                <a:ext cx="59622" cy="5045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75" extrusionOk="0">
                    <a:moveTo>
                      <a:pt x="1059" y="1"/>
                    </a:moveTo>
                    <a:cubicBezTo>
                      <a:pt x="364" y="1"/>
                      <a:pt x="1" y="832"/>
                      <a:pt x="485" y="1331"/>
                    </a:cubicBezTo>
                    <a:cubicBezTo>
                      <a:pt x="647" y="1499"/>
                      <a:pt x="851" y="1574"/>
                      <a:pt x="1050" y="1574"/>
                    </a:cubicBezTo>
                    <a:cubicBezTo>
                      <a:pt x="1445" y="1574"/>
                      <a:pt x="1825" y="1279"/>
                      <a:pt x="1846" y="817"/>
                    </a:cubicBezTo>
                    <a:cubicBezTo>
                      <a:pt x="1861" y="379"/>
                      <a:pt x="1498" y="1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" y="1704331"/>
                <a:ext cx="6106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50" extrusionOk="0">
                    <a:moveTo>
                      <a:pt x="1104" y="1"/>
                    </a:moveTo>
                    <a:cubicBezTo>
                      <a:pt x="0" y="1"/>
                      <a:pt x="0" y="1649"/>
                      <a:pt x="1104" y="1649"/>
                    </a:cubicBezTo>
                    <a:cubicBezTo>
                      <a:pt x="1558" y="1649"/>
                      <a:pt x="1906" y="1271"/>
                      <a:pt x="1891" y="833"/>
                    </a:cubicBezTo>
                    <a:cubicBezTo>
                      <a:pt x="1906" y="379"/>
                      <a:pt x="1558" y="16"/>
                      <a:pt x="11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68870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46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36287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70" y="1332"/>
                    </a:cubicBezTo>
                    <a:cubicBezTo>
                      <a:pt x="635" y="1507"/>
                      <a:pt x="842" y="1585"/>
                      <a:pt x="1044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83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3223" y="1704331"/>
                <a:ext cx="59141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586" extrusionOk="0">
                    <a:moveTo>
                      <a:pt x="1044" y="1"/>
                    </a:moveTo>
                    <a:cubicBezTo>
                      <a:pt x="349" y="1"/>
                      <a:pt x="1" y="833"/>
                      <a:pt x="485" y="1332"/>
                    </a:cubicBezTo>
                    <a:cubicBezTo>
                      <a:pt x="644" y="1507"/>
                      <a:pt x="848" y="1585"/>
                      <a:pt x="1048" y="1585"/>
                    </a:cubicBezTo>
                    <a:cubicBezTo>
                      <a:pt x="1436" y="1585"/>
                      <a:pt x="1811" y="1291"/>
                      <a:pt x="1831" y="833"/>
                    </a:cubicBezTo>
                    <a:cubicBezTo>
                      <a:pt x="1846" y="379"/>
                      <a:pt x="1498" y="16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070160" y="1704331"/>
                <a:ext cx="59622" cy="50811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586" extrusionOk="0">
                    <a:moveTo>
                      <a:pt x="1059" y="1"/>
                    </a:moveTo>
                    <a:cubicBezTo>
                      <a:pt x="364" y="1"/>
                      <a:pt x="1" y="833"/>
                      <a:pt x="485" y="1332"/>
                    </a:cubicBezTo>
                    <a:cubicBezTo>
                      <a:pt x="650" y="1507"/>
                      <a:pt x="857" y="1585"/>
                      <a:pt x="1059" y="1585"/>
                    </a:cubicBezTo>
                    <a:cubicBezTo>
                      <a:pt x="1451" y="1585"/>
                      <a:pt x="1826" y="1291"/>
                      <a:pt x="1846" y="833"/>
                    </a:cubicBezTo>
                    <a:cubicBezTo>
                      <a:pt x="1861" y="379"/>
                      <a:pt x="1498" y="16"/>
                      <a:pt x="10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9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19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561" name="Google Shape;561;p1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586" name="Google Shape;58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20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589" name="Google Shape;589;p20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614" name="Google Shape;61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23"/>
          <p:cNvSpPr txBox="1">
            <a:spLocks noGrp="1"/>
          </p:cNvSpPr>
          <p:nvPr>
            <p:ph type="title"/>
          </p:nvPr>
        </p:nvSpPr>
        <p:spPr>
          <a:xfrm>
            <a:off x="2391900" y="3044542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4" name="Google Shape;674;p23"/>
          <p:cNvSpPr txBox="1">
            <a:spLocks noGrp="1"/>
          </p:cNvSpPr>
          <p:nvPr>
            <p:ph type="subTitle" idx="1"/>
          </p:nvPr>
        </p:nvSpPr>
        <p:spPr>
          <a:xfrm>
            <a:off x="1996200" y="1567050"/>
            <a:ext cx="51516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3"/>
          <p:cNvSpPr/>
          <p:nvPr/>
        </p:nvSpPr>
        <p:spPr>
          <a:xfrm>
            <a:off x="13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" name="Google Shape;676;p23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77" name="Google Shape;677;p2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24"/>
          <p:cNvSpPr txBox="1">
            <a:spLocks noGrp="1"/>
          </p:cNvSpPr>
          <p:nvPr>
            <p:ph type="title" idx="2"/>
          </p:nvPr>
        </p:nvSpPr>
        <p:spPr>
          <a:xfrm>
            <a:off x="7200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5" name="Google Shape;705;p24"/>
          <p:cNvSpPr txBox="1">
            <a:spLocks noGrp="1"/>
          </p:cNvSpPr>
          <p:nvPr>
            <p:ph type="subTitle" idx="1"/>
          </p:nvPr>
        </p:nvSpPr>
        <p:spPr>
          <a:xfrm>
            <a:off x="7200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24"/>
          <p:cNvSpPr txBox="1">
            <a:spLocks noGrp="1"/>
          </p:cNvSpPr>
          <p:nvPr>
            <p:ph type="title" idx="3"/>
          </p:nvPr>
        </p:nvSpPr>
        <p:spPr>
          <a:xfrm>
            <a:off x="34038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7" name="Google Shape;707;p24"/>
          <p:cNvSpPr txBox="1">
            <a:spLocks noGrp="1"/>
          </p:cNvSpPr>
          <p:nvPr>
            <p:ph type="subTitle" idx="4"/>
          </p:nvPr>
        </p:nvSpPr>
        <p:spPr>
          <a:xfrm>
            <a:off x="34038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24"/>
          <p:cNvSpPr txBox="1">
            <a:spLocks noGrp="1"/>
          </p:cNvSpPr>
          <p:nvPr>
            <p:ph type="title" idx="5"/>
          </p:nvPr>
        </p:nvSpPr>
        <p:spPr>
          <a:xfrm>
            <a:off x="6087600" y="2994484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9" name="Google Shape;709;p24"/>
          <p:cNvSpPr txBox="1">
            <a:spLocks noGrp="1"/>
          </p:cNvSpPr>
          <p:nvPr>
            <p:ph type="subTitle" idx="6"/>
          </p:nvPr>
        </p:nvSpPr>
        <p:spPr>
          <a:xfrm>
            <a:off x="6087600" y="3534450"/>
            <a:ext cx="23364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0" name="Google Shape;710;p24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711" name="Google Shape;711;p2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9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923" name="Google Shape;923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48" name="Google Shape;948;p29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949" name="Google Shape;949;p29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0" y="3095775"/>
            <a:ext cx="6501300" cy="20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68" name="Google Shape;68;p3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720500" y="2574469"/>
            <a:ext cx="38520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99269"/>
            <a:ext cx="38520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" name="Google Shape;95;p3"/>
          <p:cNvSpPr txBox="1">
            <a:spLocks noGrp="1"/>
          </p:cNvSpPr>
          <p:nvPr>
            <p:ph type="subTitle" idx="1"/>
          </p:nvPr>
        </p:nvSpPr>
        <p:spPr>
          <a:xfrm>
            <a:off x="5096513" y="2141500"/>
            <a:ext cx="332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/>
          <p:nvPr/>
        </p:nvSpPr>
        <p:spPr>
          <a:xfrm>
            <a:off x="0" y="807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 rot="-5400000">
            <a:off x="7669066" y="296839"/>
            <a:ext cx="1129770" cy="1173854"/>
            <a:chOff x="11" y="583339"/>
            <a:chExt cx="1129770" cy="1173854"/>
          </a:xfrm>
        </p:grpSpPr>
        <p:sp>
          <p:nvSpPr>
            <p:cNvPr id="99" name="Google Shape;99;p4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720000" y="1144413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300"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5400000">
            <a:off x="2345225" y="-1157218"/>
            <a:ext cx="1823700" cy="651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5400000">
            <a:off x="4987725" y="973920"/>
            <a:ext cx="1823700" cy="651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130" name="Google Shape;130;p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5" name="Google Shape;155;p5"/>
          <p:cNvSpPr txBox="1">
            <a:spLocks noGrp="1"/>
          </p:cNvSpPr>
          <p:nvPr>
            <p:ph type="subTitle" idx="1"/>
          </p:nvPr>
        </p:nvSpPr>
        <p:spPr>
          <a:xfrm>
            <a:off x="720000" y="1451282"/>
            <a:ext cx="1729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2"/>
          </p:nvPr>
        </p:nvSpPr>
        <p:spPr>
          <a:xfrm>
            <a:off x="3346901" y="3569025"/>
            <a:ext cx="17292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3"/>
          </p:nvPr>
        </p:nvSpPr>
        <p:spPr>
          <a:xfrm>
            <a:off x="2449150" y="1451282"/>
            <a:ext cx="33426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4"/>
          </p:nvPr>
        </p:nvSpPr>
        <p:spPr>
          <a:xfrm>
            <a:off x="5104675" y="3569025"/>
            <a:ext cx="3342600" cy="12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191" name="Google Shape;191;p7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1602450" y="1456075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1602450" y="1999350"/>
            <a:ext cx="5939100" cy="17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1" name="Google Shape;221;p8"/>
          <p:cNvGrpSpPr/>
          <p:nvPr/>
        </p:nvGrpSpPr>
        <p:grpSpPr>
          <a:xfrm rot="-5400000">
            <a:off x="348315" y="3682261"/>
            <a:ext cx="1129770" cy="1173854"/>
            <a:chOff x="11" y="583339"/>
            <a:chExt cx="1129770" cy="1173854"/>
          </a:xfrm>
        </p:grpSpPr>
        <p:sp>
          <p:nvSpPr>
            <p:cNvPr id="222" name="Google Shape;222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248" name="Google Shape;248;p8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>
            <a:off x="717150" y="935100"/>
            <a:ext cx="7709700" cy="327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11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308" name="Google Shape;308;p11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3" name="Google Shape;33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34" name="Google Shape;33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"/>
          <p:cNvSpPr/>
          <p:nvPr/>
        </p:nvSpPr>
        <p:spPr>
          <a:xfrm>
            <a:off x="7316550" y="0"/>
            <a:ext cx="18237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5"/>
          <p:cNvGrpSpPr/>
          <p:nvPr/>
        </p:nvGrpSpPr>
        <p:grpSpPr>
          <a:xfrm rot="-5400000">
            <a:off x="7661788" y="304268"/>
            <a:ext cx="1129770" cy="1173854"/>
            <a:chOff x="11" y="583339"/>
            <a:chExt cx="1129770" cy="1173854"/>
          </a:xfrm>
        </p:grpSpPr>
        <p:sp>
          <p:nvSpPr>
            <p:cNvPr id="415" name="Google Shape;415;p15"/>
            <p:cNvSpPr/>
            <p:nvPr/>
          </p:nvSpPr>
          <p:spPr>
            <a:xfrm>
              <a:off x="9686" y="583339"/>
              <a:ext cx="51388" cy="52830"/>
            </a:xfrm>
            <a:custGeom>
              <a:avLst/>
              <a:gdLst/>
              <a:ahLst/>
              <a:cxnLst/>
              <a:rect l="l" t="t" r="r" b="b"/>
              <a:pathLst>
                <a:path w="1604" h="1649" extrusionOk="0">
                  <a:moveTo>
                    <a:pt x="802" y="0"/>
                  </a:moveTo>
                  <a:cubicBezTo>
                    <a:pt x="364" y="15"/>
                    <a:pt x="1" y="378"/>
                    <a:pt x="16" y="832"/>
                  </a:cubicBezTo>
                  <a:cubicBezTo>
                    <a:pt x="1" y="1270"/>
                    <a:pt x="364" y="1633"/>
                    <a:pt x="802" y="1648"/>
                  </a:cubicBezTo>
                  <a:cubicBezTo>
                    <a:pt x="1256" y="1633"/>
                    <a:pt x="1604" y="1270"/>
                    <a:pt x="1589" y="832"/>
                  </a:cubicBezTo>
                  <a:cubicBezTo>
                    <a:pt x="1604" y="378"/>
                    <a:pt x="1256" y="15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77103" y="584524"/>
              <a:ext cx="50908" cy="50555"/>
            </a:xfrm>
            <a:custGeom>
              <a:avLst/>
              <a:gdLst/>
              <a:ahLst/>
              <a:cxnLst/>
              <a:rect l="l" t="t" r="r" b="b"/>
              <a:pathLst>
                <a:path w="1589" h="1578" extrusionOk="0">
                  <a:moveTo>
                    <a:pt x="795" y="1"/>
                  </a:moveTo>
                  <a:cubicBezTo>
                    <a:pt x="398" y="1"/>
                    <a:pt x="1" y="265"/>
                    <a:pt x="1" y="795"/>
                  </a:cubicBezTo>
                  <a:cubicBezTo>
                    <a:pt x="1" y="1316"/>
                    <a:pt x="398" y="1577"/>
                    <a:pt x="795" y="1577"/>
                  </a:cubicBezTo>
                  <a:cubicBezTo>
                    <a:pt x="1192" y="1577"/>
                    <a:pt x="1589" y="1316"/>
                    <a:pt x="1589" y="795"/>
                  </a:cubicBezTo>
                  <a:cubicBezTo>
                    <a:pt x="1589" y="265"/>
                    <a:pt x="1192" y="1"/>
                    <a:pt x="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543559" y="583435"/>
              <a:ext cx="52349" cy="52734"/>
            </a:xfrm>
            <a:custGeom>
              <a:avLst/>
              <a:gdLst/>
              <a:ahLst/>
              <a:cxnLst/>
              <a:rect l="l" t="t" r="r" b="b"/>
              <a:pathLst>
                <a:path w="1634" h="1646" extrusionOk="0">
                  <a:moveTo>
                    <a:pt x="817" y="1"/>
                  </a:moveTo>
                  <a:cubicBezTo>
                    <a:pt x="409" y="1"/>
                    <a:pt x="1" y="277"/>
                    <a:pt x="31" y="829"/>
                  </a:cubicBezTo>
                  <a:cubicBezTo>
                    <a:pt x="1" y="1267"/>
                    <a:pt x="364" y="1645"/>
                    <a:pt x="817" y="1645"/>
                  </a:cubicBezTo>
                  <a:cubicBezTo>
                    <a:pt x="1271" y="1645"/>
                    <a:pt x="1619" y="1267"/>
                    <a:pt x="1604" y="829"/>
                  </a:cubicBezTo>
                  <a:cubicBezTo>
                    <a:pt x="1634" y="277"/>
                    <a:pt x="1226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810752" y="583435"/>
              <a:ext cx="52093" cy="52734"/>
            </a:xfrm>
            <a:custGeom>
              <a:avLst/>
              <a:gdLst/>
              <a:ahLst/>
              <a:cxnLst/>
              <a:rect l="l" t="t" r="r" b="b"/>
              <a:pathLst>
                <a:path w="1626" h="1646" extrusionOk="0">
                  <a:moveTo>
                    <a:pt x="815" y="1"/>
                  </a:moveTo>
                  <a:cubicBezTo>
                    <a:pt x="408" y="1"/>
                    <a:pt x="0" y="277"/>
                    <a:pt x="23" y="829"/>
                  </a:cubicBezTo>
                  <a:cubicBezTo>
                    <a:pt x="8" y="1267"/>
                    <a:pt x="371" y="1645"/>
                    <a:pt x="809" y="1645"/>
                  </a:cubicBezTo>
                  <a:cubicBezTo>
                    <a:pt x="1263" y="1645"/>
                    <a:pt x="1626" y="1267"/>
                    <a:pt x="1596" y="829"/>
                  </a:cubicBezTo>
                  <a:cubicBezTo>
                    <a:pt x="1626" y="277"/>
                    <a:pt x="1221" y="1"/>
                    <a:pt x="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078874" y="584524"/>
              <a:ext cx="50427" cy="50555"/>
            </a:xfrm>
            <a:custGeom>
              <a:avLst/>
              <a:gdLst/>
              <a:ahLst/>
              <a:cxnLst/>
              <a:rect l="l" t="t" r="r" b="b"/>
              <a:pathLst>
                <a:path w="1574" h="1578" extrusionOk="0">
                  <a:moveTo>
                    <a:pt x="787" y="1"/>
                  </a:moveTo>
                  <a:cubicBezTo>
                    <a:pt x="394" y="1"/>
                    <a:pt x="1" y="265"/>
                    <a:pt x="1" y="795"/>
                  </a:cubicBezTo>
                  <a:cubicBezTo>
                    <a:pt x="1" y="1316"/>
                    <a:pt x="394" y="1577"/>
                    <a:pt x="787" y="1577"/>
                  </a:cubicBezTo>
                  <a:cubicBezTo>
                    <a:pt x="1180" y="1577"/>
                    <a:pt x="1574" y="1316"/>
                    <a:pt x="1574" y="795"/>
                  </a:cubicBezTo>
                  <a:cubicBezTo>
                    <a:pt x="1574" y="265"/>
                    <a:pt x="1180" y="1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933" y="863347"/>
              <a:ext cx="59141" cy="53310"/>
            </a:xfrm>
            <a:custGeom>
              <a:avLst/>
              <a:gdLst/>
              <a:ahLst/>
              <a:cxnLst/>
              <a:rect l="l" t="t" r="r" b="b"/>
              <a:pathLst>
                <a:path w="1846" h="1664" extrusionOk="0">
                  <a:moveTo>
                    <a:pt x="1044" y="0"/>
                  </a:moveTo>
                  <a:cubicBezTo>
                    <a:pt x="1" y="61"/>
                    <a:pt x="1" y="1603"/>
                    <a:pt x="1044" y="1663"/>
                  </a:cubicBezTo>
                  <a:cubicBezTo>
                    <a:pt x="1483" y="1648"/>
                    <a:pt x="1846" y="1270"/>
                    <a:pt x="1831" y="832"/>
                  </a:cubicBezTo>
                  <a:cubicBezTo>
                    <a:pt x="1846" y="393"/>
                    <a:pt x="1498" y="15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68870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536287" y="863827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17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8"/>
                    <a:pt x="1483" y="0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803383" y="863827"/>
              <a:ext cx="58981" cy="50459"/>
            </a:xfrm>
            <a:custGeom>
              <a:avLst/>
              <a:gdLst/>
              <a:ahLst/>
              <a:cxnLst/>
              <a:rect l="l" t="t" r="r" b="b"/>
              <a:pathLst>
                <a:path w="1841" h="1575" extrusionOk="0">
                  <a:moveTo>
                    <a:pt x="1021" y="0"/>
                  </a:moveTo>
                  <a:cubicBezTo>
                    <a:pt x="352" y="0"/>
                    <a:pt x="0" y="821"/>
                    <a:pt x="480" y="1331"/>
                  </a:cubicBezTo>
                  <a:cubicBezTo>
                    <a:pt x="637" y="1499"/>
                    <a:pt x="837" y="1574"/>
                    <a:pt x="1035" y="1574"/>
                  </a:cubicBezTo>
                  <a:cubicBezTo>
                    <a:pt x="1425" y="1574"/>
                    <a:pt x="1805" y="1279"/>
                    <a:pt x="1826" y="817"/>
                  </a:cubicBezTo>
                  <a:cubicBezTo>
                    <a:pt x="1841" y="378"/>
                    <a:pt x="1493" y="0"/>
                    <a:pt x="1039" y="0"/>
                  </a:cubicBezTo>
                  <a:cubicBezTo>
                    <a:pt x="1033" y="0"/>
                    <a:pt x="1027" y="0"/>
                    <a:pt x="1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1070160" y="863827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17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8"/>
                    <a:pt x="149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1" y="1143835"/>
              <a:ext cx="61063" cy="52830"/>
            </a:xfrm>
            <a:custGeom>
              <a:avLst/>
              <a:gdLst/>
              <a:ahLst/>
              <a:cxnLst/>
              <a:rect l="l" t="t" r="r" b="b"/>
              <a:pathLst>
                <a:path w="1906" h="1649" extrusionOk="0">
                  <a:moveTo>
                    <a:pt x="1104" y="0"/>
                  </a:moveTo>
                  <a:cubicBezTo>
                    <a:pt x="0" y="0"/>
                    <a:pt x="0" y="1649"/>
                    <a:pt x="1104" y="1649"/>
                  </a:cubicBezTo>
                  <a:cubicBezTo>
                    <a:pt x="1558" y="1634"/>
                    <a:pt x="1906" y="1271"/>
                    <a:pt x="1891" y="832"/>
                  </a:cubicBezTo>
                  <a:cubicBezTo>
                    <a:pt x="1906" y="378"/>
                    <a:pt x="1558" y="16"/>
                    <a:pt x="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870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6" y="1283"/>
                    <a:pt x="1846" y="832"/>
                  </a:cubicBezTo>
                  <a:cubicBezTo>
                    <a:pt x="1846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536287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70" y="1331"/>
                  </a:cubicBezTo>
                  <a:cubicBezTo>
                    <a:pt x="633" y="1499"/>
                    <a:pt x="837" y="1575"/>
                    <a:pt x="1038" y="1575"/>
                  </a:cubicBezTo>
                  <a:cubicBezTo>
                    <a:pt x="1432" y="1575"/>
                    <a:pt x="1811" y="1283"/>
                    <a:pt x="1831" y="832"/>
                  </a:cubicBezTo>
                  <a:cubicBezTo>
                    <a:pt x="1846" y="378"/>
                    <a:pt x="1483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803223" y="1143835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0"/>
                  </a:moveTo>
                  <a:cubicBezTo>
                    <a:pt x="349" y="0"/>
                    <a:pt x="1" y="832"/>
                    <a:pt x="485" y="1331"/>
                  </a:cubicBezTo>
                  <a:cubicBezTo>
                    <a:pt x="643" y="1499"/>
                    <a:pt x="844" y="1575"/>
                    <a:pt x="1042" y="1575"/>
                  </a:cubicBezTo>
                  <a:cubicBezTo>
                    <a:pt x="1432" y="1575"/>
                    <a:pt x="1810" y="1283"/>
                    <a:pt x="1831" y="832"/>
                  </a:cubicBezTo>
                  <a:cubicBezTo>
                    <a:pt x="1846" y="378"/>
                    <a:pt x="1498" y="16"/>
                    <a:pt x="1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070160" y="1143835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0"/>
                  </a:moveTo>
                  <a:cubicBezTo>
                    <a:pt x="364" y="0"/>
                    <a:pt x="1" y="832"/>
                    <a:pt x="485" y="1331"/>
                  </a:cubicBezTo>
                  <a:cubicBezTo>
                    <a:pt x="648" y="1499"/>
                    <a:pt x="852" y="1575"/>
                    <a:pt x="1053" y="1575"/>
                  </a:cubicBezTo>
                  <a:cubicBezTo>
                    <a:pt x="1447" y="1575"/>
                    <a:pt x="1825" y="1283"/>
                    <a:pt x="1846" y="832"/>
                  </a:cubicBezTo>
                  <a:cubicBezTo>
                    <a:pt x="1861" y="378"/>
                    <a:pt x="1498" y="16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933" y="1424323"/>
              <a:ext cx="59141" cy="52830"/>
            </a:xfrm>
            <a:custGeom>
              <a:avLst/>
              <a:gdLst/>
              <a:ahLst/>
              <a:cxnLst/>
              <a:rect l="l" t="t" r="r" b="b"/>
              <a:pathLst>
                <a:path w="1846" h="1649" extrusionOk="0">
                  <a:moveTo>
                    <a:pt x="1044" y="1"/>
                  </a:moveTo>
                  <a:cubicBezTo>
                    <a:pt x="1" y="46"/>
                    <a:pt x="1" y="1588"/>
                    <a:pt x="1044" y="1649"/>
                  </a:cubicBezTo>
                  <a:cubicBezTo>
                    <a:pt x="1498" y="1634"/>
                    <a:pt x="1846" y="1271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268870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2" y="1574"/>
                    <a:pt x="1816" y="1279"/>
                    <a:pt x="1846" y="817"/>
                  </a:cubicBezTo>
                  <a:cubicBezTo>
                    <a:pt x="1846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536287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49" y="1"/>
                    <a:pt x="1" y="832"/>
                    <a:pt x="470" y="1331"/>
                  </a:cubicBezTo>
                  <a:cubicBezTo>
                    <a:pt x="632" y="1499"/>
                    <a:pt x="836" y="1574"/>
                    <a:pt x="1035" y="1574"/>
                  </a:cubicBezTo>
                  <a:cubicBezTo>
                    <a:pt x="1430" y="1574"/>
                    <a:pt x="1811" y="1279"/>
                    <a:pt x="1831" y="817"/>
                  </a:cubicBezTo>
                  <a:cubicBezTo>
                    <a:pt x="1846" y="379"/>
                    <a:pt x="1483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3223" y="1424323"/>
              <a:ext cx="59141" cy="50459"/>
            </a:xfrm>
            <a:custGeom>
              <a:avLst/>
              <a:gdLst/>
              <a:ahLst/>
              <a:cxnLst/>
              <a:rect l="l" t="t" r="r" b="b"/>
              <a:pathLst>
                <a:path w="1846" h="1575" extrusionOk="0">
                  <a:moveTo>
                    <a:pt x="1044" y="1"/>
                  </a:moveTo>
                  <a:cubicBezTo>
                    <a:pt x="364" y="1"/>
                    <a:pt x="1" y="817"/>
                    <a:pt x="485" y="1331"/>
                  </a:cubicBezTo>
                  <a:cubicBezTo>
                    <a:pt x="642" y="1499"/>
                    <a:pt x="842" y="1574"/>
                    <a:pt x="1040" y="1574"/>
                  </a:cubicBezTo>
                  <a:cubicBezTo>
                    <a:pt x="1430" y="1574"/>
                    <a:pt x="1810" y="1279"/>
                    <a:pt x="1831" y="817"/>
                  </a:cubicBezTo>
                  <a:cubicBezTo>
                    <a:pt x="1846" y="379"/>
                    <a:pt x="1498" y="1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070160" y="1424323"/>
              <a:ext cx="59622" cy="50459"/>
            </a:xfrm>
            <a:custGeom>
              <a:avLst/>
              <a:gdLst/>
              <a:ahLst/>
              <a:cxnLst/>
              <a:rect l="l" t="t" r="r" b="b"/>
              <a:pathLst>
                <a:path w="1861" h="1575" extrusionOk="0">
                  <a:moveTo>
                    <a:pt x="1059" y="1"/>
                  </a:moveTo>
                  <a:cubicBezTo>
                    <a:pt x="364" y="1"/>
                    <a:pt x="1" y="832"/>
                    <a:pt x="485" y="1331"/>
                  </a:cubicBezTo>
                  <a:cubicBezTo>
                    <a:pt x="647" y="1499"/>
                    <a:pt x="851" y="1574"/>
                    <a:pt x="1050" y="1574"/>
                  </a:cubicBezTo>
                  <a:cubicBezTo>
                    <a:pt x="1445" y="1574"/>
                    <a:pt x="1825" y="1279"/>
                    <a:pt x="1846" y="817"/>
                  </a:cubicBezTo>
                  <a:cubicBezTo>
                    <a:pt x="1861" y="379"/>
                    <a:pt x="1498" y="1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1" y="1704331"/>
              <a:ext cx="61063" cy="52862"/>
            </a:xfrm>
            <a:custGeom>
              <a:avLst/>
              <a:gdLst/>
              <a:ahLst/>
              <a:cxnLst/>
              <a:rect l="l" t="t" r="r" b="b"/>
              <a:pathLst>
                <a:path w="1906" h="1650" extrusionOk="0">
                  <a:moveTo>
                    <a:pt x="1104" y="1"/>
                  </a:moveTo>
                  <a:cubicBezTo>
                    <a:pt x="0" y="1"/>
                    <a:pt x="0" y="1649"/>
                    <a:pt x="1104" y="1649"/>
                  </a:cubicBezTo>
                  <a:cubicBezTo>
                    <a:pt x="1558" y="1649"/>
                    <a:pt x="1906" y="1271"/>
                    <a:pt x="1891" y="833"/>
                  </a:cubicBezTo>
                  <a:cubicBezTo>
                    <a:pt x="1906" y="379"/>
                    <a:pt x="1558" y="16"/>
                    <a:pt x="1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268870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46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36287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70" y="1332"/>
                  </a:cubicBezTo>
                  <a:cubicBezTo>
                    <a:pt x="635" y="1507"/>
                    <a:pt x="842" y="1585"/>
                    <a:pt x="1044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83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3223" y="1704331"/>
              <a:ext cx="59141" cy="50811"/>
            </a:xfrm>
            <a:custGeom>
              <a:avLst/>
              <a:gdLst/>
              <a:ahLst/>
              <a:cxnLst/>
              <a:rect l="l" t="t" r="r" b="b"/>
              <a:pathLst>
                <a:path w="1846" h="1586" extrusionOk="0">
                  <a:moveTo>
                    <a:pt x="1044" y="1"/>
                  </a:moveTo>
                  <a:cubicBezTo>
                    <a:pt x="349" y="1"/>
                    <a:pt x="1" y="833"/>
                    <a:pt x="485" y="1332"/>
                  </a:cubicBezTo>
                  <a:cubicBezTo>
                    <a:pt x="644" y="1507"/>
                    <a:pt x="848" y="1585"/>
                    <a:pt x="1048" y="1585"/>
                  </a:cubicBezTo>
                  <a:cubicBezTo>
                    <a:pt x="1436" y="1585"/>
                    <a:pt x="1811" y="1291"/>
                    <a:pt x="1831" y="833"/>
                  </a:cubicBezTo>
                  <a:cubicBezTo>
                    <a:pt x="1846" y="379"/>
                    <a:pt x="1498" y="16"/>
                    <a:pt x="1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070160" y="1704331"/>
              <a:ext cx="59622" cy="50811"/>
            </a:xfrm>
            <a:custGeom>
              <a:avLst/>
              <a:gdLst/>
              <a:ahLst/>
              <a:cxnLst/>
              <a:rect l="l" t="t" r="r" b="b"/>
              <a:pathLst>
                <a:path w="1861" h="1586" extrusionOk="0">
                  <a:moveTo>
                    <a:pt x="1059" y="1"/>
                  </a:moveTo>
                  <a:cubicBezTo>
                    <a:pt x="364" y="1"/>
                    <a:pt x="1" y="833"/>
                    <a:pt x="485" y="1332"/>
                  </a:cubicBezTo>
                  <a:cubicBezTo>
                    <a:pt x="650" y="1507"/>
                    <a:pt x="857" y="1585"/>
                    <a:pt x="1059" y="1585"/>
                  </a:cubicBezTo>
                  <a:cubicBezTo>
                    <a:pt x="1451" y="1585"/>
                    <a:pt x="1826" y="1291"/>
                    <a:pt x="1846" y="833"/>
                  </a:cubicBezTo>
                  <a:cubicBezTo>
                    <a:pt x="1861" y="379"/>
                    <a:pt x="1498" y="16"/>
                    <a:pt x="1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440" name="Google Shape;440;p15"/>
          <p:cNvSpPr txBox="1">
            <a:spLocks noGrp="1"/>
          </p:cNvSpPr>
          <p:nvPr>
            <p:ph type="title"/>
          </p:nvPr>
        </p:nvSpPr>
        <p:spPr>
          <a:xfrm>
            <a:off x="723388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5"/>
          <p:cNvSpPr txBox="1">
            <a:spLocks noGrp="1"/>
          </p:cNvSpPr>
          <p:nvPr>
            <p:ph type="title" idx="2"/>
          </p:nvPr>
        </p:nvSpPr>
        <p:spPr>
          <a:xfrm>
            <a:off x="716622" y="1735175"/>
            <a:ext cx="57882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2" name="Google Shape;442;p15"/>
          <p:cNvSpPr txBox="1">
            <a:spLocks noGrp="1"/>
          </p:cNvSpPr>
          <p:nvPr>
            <p:ph type="subTitle" idx="1"/>
          </p:nvPr>
        </p:nvSpPr>
        <p:spPr>
          <a:xfrm>
            <a:off x="713225" y="2260475"/>
            <a:ext cx="57882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07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ytone One"/>
              <a:buNone/>
              <a:defRPr sz="2800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Questrial"/>
              <a:buChar char="●"/>
              <a:defRPr sz="1800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●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○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Questrial"/>
              <a:buChar char="■"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  <p:sldLayoutId id="2147483661" r:id="rId9"/>
    <p:sldLayoutId id="2147483665" r:id="rId10"/>
    <p:sldLayoutId id="2147483666" r:id="rId11"/>
    <p:sldLayoutId id="2147483669" r:id="rId12"/>
    <p:sldLayoutId id="2147483670" r:id="rId13"/>
    <p:sldLayoutId id="2147483674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.bolyai.ro/agak/2026/grafik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v-art.hu/blog/mi-mindent-arul-el-egy-grafika/" TargetMode="External"/><Relationship Id="rId5" Type="http://schemas.openxmlformats.org/officeDocument/2006/relationships/hyperlink" Target="http://www.bibl.u-szeged.hu/ha/muveszet/grafika/grafika.html" TargetMode="External"/><Relationship Id="rId4" Type="http://schemas.openxmlformats.org/officeDocument/2006/relationships/hyperlink" Target="https://hu.wikipedia.org/wiki/Grafik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2"/>
          <p:cNvSpPr txBox="1">
            <a:spLocks noGrp="1"/>
          </p:cNvSpPr>
          <p:nvPr>
            <p:ph type="ctrTitle"/>
          </p:nvPr>
        </p:nvSpPr>
        <p:spPr>
          <a:xfrm>
            <a:off x="685800" y="666750"/>
            <a:ext cx="61962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Grafika</a:t>
            </a:r>
            <a:endParaRPr dirty="0"/>
          </a:p>
        </p:txBody>
      </p:sp>
      <p:sp>
        <p:nvSpPr>
          <p:cNvPr id="983" name="Google Shape;983;p32"/>
          <p:cNvSpPr txBox="1">
            <a:spLocks noGrp="1"/>
          </p:cNvSpPr>
          <p:nvPr>
            <p:ph type="subTitle" idx="1"/>
          </p:nvPr>
        </p:nvSpPr>
        <p:spPr>
          <a:xfrm>
            <a:off x="711900" y="3294939"/>
            <a:ext cx="61962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Che</a:t>
            </a:r>
            <a:r>
              <a:rPr lang="ro-RO" dirty="0" smtClean="0"/>
              <a:t>țan Miri</a:t>
            </a:r>
            <a:r>
              <a:rPr lang="hu-HU" dirty="0" smtClean="0"/>
              <a:t>ám Brigitta 			9.F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400" dirty="0" err="1" smtClean="0"/>
              <a:t>Összegzés</a:t>
            </a:r>
            <a:endParaRPr sz="4400" dirty="0"/>
          </a:p>
        </p:txBody>
      </p:sp>
      <p:sp>
        <p:nvSpPr>
          <p:cNvPr id="1192" name="Google Shape;1192;p45"/>
          <p:cNvSpPr txBox="1"/>
          <p:nvPr/>
        </p:nvSpPr>
        <p:spPr>
          <a:xfrm>
            <a:off x="228600" y="1276350"/>
            <a:ext cx="8610600" cy="2136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u-HU" sz="2000" dirty="0" smtClean="0">
                <a:solidFill>
                  <a:schemeClr val="accent6"/>
                </a:solidFill>
                <a:latin typeface="Questrial" charset="0"/>
              </a:rPr>
              <a:t>A grafikai technikák sokféle lehetőséget adnak a művészeknek</a:t>
            </a:r>
            <a:r>
              <a:rPr lang="hu-HU" sz="2000" dirty="0" smtClean="0">
                <a:solidFill>
                  <a:schemeClr val="accent6"/>
                </a:solidFill>
                <a:latin typeface="Questrial" charset="0"/>
              </a:rPr>
              <a:t>..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Mindegyik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technika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saját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stílust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és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hatást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hoz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latin typeface="Questrial" charset="0"/>
              </a:rPr>
              <a:t>létre</a:t>
            </a:r>
            <a:r>
              <a:rPr lang="en-US" sz="2000" dirty="0" smtClean="0">
                <a:solidFill>
                  <a:schemeClr val="accent6"/>
                </a:solidFill>
                <a:latin typeface="Questrial" charset="0"/>
              </a:rPr>
              <a:t>.</a:t>
            </a:r>
            <a:endParaRPr sz="2000" dirty="0">
              <a:solidFill>
                <a:schemeClr val="accent6"/>
              </a:solidFill>
              <a:latin typeface="Questrial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63490" name="Picture 2" descr="XII International Latgale Graphic Art Symposium - Daugavpils City Municipality Institution Rothko Muse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71750"/>
            <a:ext cx="3352800" cy="2235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54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 smtClean="0"/>
              <a:t>Források</a:t>
            </a:r>
            <a:endParaRPr sz="4800" dirty="0"/>
          </a:p>
        </p:txBody>
      </p:sp>
      <p:sp>
        <p:nvSpPr>
          <p:cNvPr id="1323" name="Google Shape;1323;p54"/>
          <p:cNvSpPr txBox="1">
            <a:spLocks noGrp="1"/>
          </p:cNvSpPr>
          <p:nvPr>
            <p:ph type="subTitle" idx="1"/>
          </p:nvPr>
        </p:nvSpPr>
        <p:spPr>
          <a:xfrm>
            <a:off x="990600" y="2038350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</a:pPr>
            <a:r>
              <a:rPr lang="en-US" dirty="0" smtClean="0">
                <a:hlinkClick r:id="rId3"/>
              </a:rPr>
              <a:t>https://art.bolyai.ro/agak/2026/grafika</a:t>
            </a:r>
            <a:r>
              <a:rPr lang="en-US" dirty="0" smtClean="0">
                <a:hlinkClick r:id="rId3"/>
              </a:rPr>
              <a:t>/</a:t>
            </a:r>
            <a:endParaRPr lang="hu-HU" dirty="0" smtClean="0"/>
          </a:p>
          <a:p>
            <a:pPr marL="0" lvl="0" indent="0" algn="just">
              <a:spcAft>
                <a:spcPts val="1600"/>
              </a:spcAft>
            </a:pPr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hu.wikipedia.org/wiki/Grafika</a:t>
            </a:r>
            <a:endParaRPr lang="hu-HU" dirty="0" smtClean="0"/>
          </a:p>
          <a:p>
            <a:pPr marL="0" lvl="0" indent="0" algn="just">
              <a:spcAft>
                <a:spcPts val="1600"/>
              </a:spcAft>
            </a:pPr>
            <a:r>
              <a:rPr lang="hu-HU" dirty="0" smtClean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www.bibl.u-szeged.hu/ha/muveszet/grafika/grafika.html</a:t>
            </a:r>
            <a:endParaRPr lang="hu-HU" dirty="0" smtClean="0"/>
          </a:p>
          <a:p>
            <a:pPr marL="0" lvl="0" indent="0" algn="just">
              <a:spcAft>
                <a:spcPts val="1600"/>
              </a:spcAft>
            </a:pPr>
            <a:r>
              <a:rPr lang="hu-HU" dirty="0" smtClean="0">
                <a:hlinkClick r:id="rId6"/>
              </a:rPr>
              <a:t>https://bav-art.hu/blog/mi-mindent-arul-el-egy-grafika</a:t>
            </a:r>
            <a:r>
              <a:rPr lang="hu-HU" dirty="0" smtClean="0">
                <a:hlinkClick r:id="rId6"/>
              </a:rPr>
              <a:t>/</a:t>
            </a:r>
            <a:r>
              <a:rPr lang="hu-HU" dirty="0" smtClean="0"/>
              <a:t> </a:t>
            </a:r>
          </a:p>
          <a:p>
            <a:pPr marL="0" lvl="0" indent="0" algn="just">
              <a:spcAft>
                <a:spcPts val="1600"/>
              </a:spcAft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3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 smtClean="0"/>
              <a:t>Egyedi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sokszorosítható</a:t>
            </a:r>
            <a:r>
              <a:rPr lang="en-US" sz="3600" dirty="0" smtClean="0"/>
              <a:t> </a:t>
            </a:r>
            <a:r>
              <a:rPr lang="en-US" sz="3600" dirty="0" err="1" smtClean="0"/>
              <a:t>grafikai</a:t>
            </a:r>
            <a:r>
              <a:rPr lang="en-US" sz="3600" dirty="0" smtClean="0"/>
              <a:t> </a:t>
            </a:r>
            <a:r>
              <a:rPr lang="en-US" sz="3600" dirty="0" err="1" smtClean="0"/>
              <a:t>technikák</a:t>
            </a:r>
            <a:endParaRPr sz="3600" dirty="0"/>
          </a:p>
        </p:txBody>
      </p:sp>
      <p:sp>
        <p:nvSpPr>
          <p:cNvPr id="989" name="Google Shape;989;p33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4724400" cy="32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hu-HU" sz="2000" dirty="0" smtClean="0"/>
              <a:t>A grafika a képzőművészet egyik ága. Ide tartoznak az egyedi rajzok és a sokszorosított nyomatok is. A művészek különböző eszközökkel és technikákkal dolgoznak papíron, fán, fémen vagy más felületeken.</a:t>
            </a:r>
            <a:endParaRPr sz="2000" dirty="0">
              <a:solidFill>
                <a:schemeClr val="accent2"/>
              </a:solidFill>
            </a:endParaRPr>
          </a:p>
        </p:txBody>
      </p:sp>
      <p:pic>
        <p:nvPicPr>
          <p:cNvPr id="88066" name="Picture 2" descr="Grafika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33550"/>
            <a:ext cx="3581400" cy="2601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35"/>
          <p:cNvSpPr/>
          <p:nvPr/>
        </p:nvSpPr>
        <p:spPr>
          <a:xfrm>
            <a:off x="3524018" y="2106868"/>
            <a:ext cx="1173900" cy="117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5"/>
          <p:cNvSpPr txBox="1">
            <a:spLocks noGrp="1"/>
          </p:cNvSpPr>
          <p:nvPr>
            <p:ph type="title"/>
          </p:nvPr>
        </p:nvSpPr>
        <p:spPr>
          <a:xfrm>
            <a:off x="2209800" y="438150"/>
            <a:ext cx="3852000" cy="7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dirty="0" err="1" smtClean="0"/>
              <a:t>Ceruzara</a:t>
            </a:r>
            <a:r>
              <a:rPr lang="hu-HU" sz="4400" dirty="0" smtClean="0"/>
              <a:t>j</a:t>
            </a:r>
            <a:r>
              <a:rPr lang="en-US" sz="4400" dirty="0" smtClean="0"/>
              <a:t>z</a:t>
            </a:r>
            <a:endParaRPr sz="4400" dirty="0"/>
          </a:p>
        </p:txBody>
      </p:sp>
      <p:sp>
        <p:nvSpPr>
          <p:cNvPr id="1018" name="Google Shape;1018;p35"/>
          <p:cNvSpPr txBox="1">
            <a:spLocks noGrp="1"/>
          </p:cNvSpPr>
          <p:nvPr>
            <p:ph type="subTitle" idx="1"/>
          </p:nvPr>
        </p:nvSpPr>
        <p:spPr>
          <a:xfrm>
            <a:off x="4953000" y="1657350"/>
            <a:ext cx="3327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hu-HU" dirty="0" smtClean="0"/>
              <a:t>A grafitceruza az egyik legfontosabb rajzeszköz. Vonalas és tónusos rajzok készíthetők vele. Könnyen javítható radírral, ezért rajztanuláshoz is alkalmas. A puhább B-s ceruzák sötétebb tónusokat adnak.</a:t>
            </a:r>
            <a:endParaRPr dirty="0"/>
          </a:p>
        </p:txBody>
      </p:sp>
      <p:cxnSp>
        <p:nvCxnSpPr>
          <p:cNvPr id="1019" name="Google Shape;1019;p35"/>
          <p:cNvCxnSpPr/>
          <p:nvPr/>
        </p:nvCxnSpPr>
        <p:spPr>
          <a:xfrm>
            <a:off x="4648200" y="1962150"/>
            <a:ext cx="2700" cy="1507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3970" name="Picture 2" descr="Hogyan használd az elmosható grafitceruzát a gyakorlatban? - valdorart.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5735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6"/>
          <p:cNvSpPr txBox="1">
            <a:spLocks noGrp="1"/>
          </p:cNvSpPr>
          <p:nvPr>
            <p:ph type="title"/>
          </p:nvPr>
        </p:nvSpPr>
        <p:spPr>
          <a:xfrm>
            <a:off x="609600" y="209550"/>
            <a:ext cx="5939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 smtClean="0"/>
              <a:t>Szénrajz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krétarajz</a:t>
            </a:r>
            <a:endParaRPr sz="3600" dirty="0"/>
          </a:p>
        </p:txBody>
      </p:sp>
      <p:sp>
        <p:nvSpPr>
          <p:cNvPr id="1025" name="Google Shape;1025;p36"/>
          <p:cNvSpPr txBox="1">
            <a:spLocks noGrp="1"/>
          </p:cNvSpPr>
          <p:nvPr>
            <p:ph type="subTitle" idx="1"/>
          </p:nvPr>
        </p:nvSpPr>
        <p:spPr>
          <a:xfrm>
            <a:off x="762000" y="742950"/>
            <a:ext cx="5939100" cy="17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u-HU" dirty="0" smtClean="0"/>
              <a:t>A szénrajz könnyen satírozható és törölhető. Erős tónusokat lehet vele kialakítani. A krétarajz keményebb anyaggal készül, ezért nehezebben javítható. Fekete, fehér, vörös és barna színekben használják.</a:t>
            </a:r>
            <a:endParaRPr dirty="0"/>
          </a:p>
        </p:txBody>
      </p:sp>
      <p:pic>
        <p:nvPicPr>
          <p:cNvPr id="81922" name="Picture 2" descr="Jobb agyféltekés rajzolás lényege - Rajzolj babát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95550"/>
            <a:ext cx="3657600" cy="2286000"/>
          </a:xfrm>
          <a:prstGeom prst="rect">
            <a:avLst/>
          </a:prstGeom>
          <a:noFill/>
        </p:spPr>
      </p:pic>
      <p:pic>
        <p:nvPicPr>
          <p:cNvPr id="81924" name="Picture 4" descr="Charcoal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66950"/>
            <a:ext cx="3810000" cy="25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7"/>
          <p:cNvSpPr txBox="1">
            <a:spLocks noGrp="1"/>
          </p:cNvSpPr>
          <p:nvPr>
            <p:ph type="title"/>
          </p:nvPr>
        </p:nvSpPr>
        <p:spPr>
          <a:xfrm>
            <a:off x="3200400" y="28575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err="1" smtClean="0"/>
              <a:t>Tollrajz</a:t>
            </a:r>
            <a:r>
              <a:rPr lang="en-US" sz="3600" dirty="0" smtClean="0"/>
              <a:t> 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tusrajz</a:t>
            </a:r>
            <a:endParaRPr sz="3600" dirty="0"/>
          </a:p>
        </p:txBody>
      </p:sp>
      <p:sp>
        <p:nvSpPr>
          <p:cNvPr id="1031" name="Google Shape;1031;p37"/>
          <p:cNvSpPr txBox="1">
            <a:spLocks noGrp="1"/>
          </p:cNvSpPr>
          <p:nvPr>
            <p:ph type="subTitle" idx="1"/>
          </p:nvPr>
        </p:nvSpPr>
        <p:spPr>
          <a:xfrm>
            <a:off x="304800" y="1123950"/>
            <a:ext cx="5151600" cy="14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hu-HU" dirty="0" smtClean="0"/>
              <a:t>A tollrajz különböző tollakkal készülhet, például lúdtollal vagy acéltollal. A tusrajz vékony és vastag vonalakat is használ. Árnyékoláshoz sraffozást és lavírozást alkalmaznak.</a:t>
            </a:r>
            <a:endParaRPr dirty="0"/>
          </a:p>
        </p:txBody>
      </p:sp>
      <p:pic>
        <p:nvPicPr>
          <p:cNvPr id="79874" name="Picture 2" descr="Hogyan rajzoljunk tollal? – Tollrajz, tusrajz - Művészház.com – jobb  agyféltekés rajztanfolyam, jobb agyféltekés rajzolá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00150"/>
            <a:ext cx="3276600" cy="3295706"/>
          </a:xfrm>
          <a:prstGeom prst="rect">
            <a:avLst/>
          </a:prstGeom>
          <a:noFill/>
        </p:spPr>
      </p:pic>
      <p:pic>
        <p:nvPicPr>
          <p:cNvPr id="79876" name="Picture 4" descr="#borciani Il doppio Borciani ecsetbemutató. Tusrajz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76550"/>
            <a:ext cx="3733800" cy="210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8"/>
          <p:cNvSpPr txBox="1">
            <a:spLocks noGrp="1"/>
          </p:cNvSpPr>
          <p:nvPr>
            <p:ph type="title"/>
          </p:nvPr>
        </p:nvSpPr>
        <p:spPr>
          <a:xfrm>
            <a:off x="3505200" y="971550"/>
            <a:ext cx="5834400" cy="742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dirty="0" err="1" smtClean="0"/>
              <a:t>Monotípia</a:t>
            </a:r>
            <a:endParaRPr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19075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  <a:latin typeface="Questrial" charset="0"/>
              </a:rPr>
              <a:t>A monotípia egyedi nyomatkészítési technika. A művész festéket visz fel egy sima felületre, majd papírra nyomja a rajzot. Minden nyomat egyszeri és megismételhetetlen</a:t>
            </a:r>
            <a:r>
              <a:rPr lang="hu-HU" dirty="0" smtClean="0"/>
              <a:t>.</a:t>
            </a:r>
            <a:endParaRPr lang="en-US" dirty="0"/>
          </a:p>
        </p:txBody>
      </p:sp>
      <p:pic>
        <p:nvPicPr>
          <p:cNvPr id="77826" name="Picture 2" descr="From Basics to Brilliance: Advanced Monotype Printmaking Techniques Ev&#10; – Wall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19350"/>
            <a:ext cx="3733800" cy="2489201"/>
          </a:xfrm>
          <a:prstGeom prst="rect">
            <a:avLst/>
          </a:prstGeom>
          <a:noFill/>
        </p:spPr>
      </p:pic>
      <p:pic>
        <p:nvPicPr>
          <p:cNvPr id="77828" name="Picture 4" descr="Színes monotípia 2. - Modern Alkotók Galériája - M.A.G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09550"/>
            <a:ext cx="3089252" cy="2078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3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 err="1" smtClean="0"/>
              <a:t>Fametszet</a:t>
            </a:r>
            <a:endParaRPr sz="4000" dirty="0"/>
          </a:p>
        </p:txBody>
      </p:sp>
      <p:sp>
        <p:nvSpPr>
          <p:cNvPr id="1046" name="Google Shape;1046;p39"/>
          <p:cNvSpPr txBox="1">
            <a:spLocks noGrp="1"/>
          </p:cNvSpPr>
          <p:nvPr>
            <p:ph type="subTitle" idx="1"/>
          </p:nvPr>
        </p:nvSpPr>
        <p:spPr>
          <a:xfrm>
            <a:off x="381000" y="1276350"/>
            <a:ext cx="6900000" cy="7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hu-HU" sz="2000" dirty="0" smtClean="0"/>
              <a:t>A fametszet az egyik legrégebbi nyomtatási technika. A művész fadúcba vési a mintát. A kiemelkedő részeket festékezik be, majd papírra nyomják.</a:t>
            </a:r>
            <a:endParaRPr sz="2000" dirty="0"/>
          </a:p>
        </p:txBody>
      </p:sp>
      <p:pic>
        <p:nvPicPr>
          <p:cNvPr id="75778" name="Picture 2" descr="Woodcut - The Metropolitan Museum of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85950"/>
            <a:ext cx="4343400" cy="2733888"/>
          </a:xfrm>
          <a:prstGeom prst="rect">
            <a:avLst/>
          </a:prstGeom>
          <a:noFill/>
        </p:spPr>
      </p:pic>
      <p:pic>
        <p:nvPicPr>
          <p:cNvPr id="75780" name="Picture 4" descr="Wood engrav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495550"/>
            <a:ext cx="3352800" cy="223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40"/>
          <p:cNvSpPr txBox="1">
            <a:spLocks noGrp="1"/>
          </p:cNvSpPr>
          <p:nvPr>
            <p:ph type="title"/>
          </p:nvPr>
        </p:nvSpPr>
        <p:spPr>
          <a:xfrm>
            <a:off x="-838200" y="209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/>
              <a:t>Linómetszet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papírmetszet</a:t>
            </a:r>
            <a:endParaRPr dirty="0"/>
          </a:p>
        </p:txBody>
      </p:sp>
      <p:sp>
        <p:nvSpPr>
          <p:cNvPr id="1069" name="Google Shape;1069;p40"/>
          <p:cNvSpPr txBox="1">
            <a:spLocks noGrp="1"/>
          </p:cNvSpPr>
          <p:nvPr>
            <p:ph type="subTitle" idx="3"/>
          </p:nvPr>
        </p:nvSpPr>
        <p:spPr>
          <a:xfrm>
            <a:off x="228600" y="514350"/>
            <a:ext cx="6248400" cy="19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smtClean="0"/>
              <a:t>A </a:t>
            </a:r>
            <a:r>
              <a:rPr lang="en-US" dirty="0" err="1" smtClean="0"/>
              <a:t>linómetszetnél</a:t>
            </a:r>
            <a:r>
              <a:rPr lang="en-US" dirty="0" smtClean="0"/>
              <a:t> </a:t>
            </a:r>
            <a:r>
              <a:rPr lang="en-US" dirty="0" err="1" smtClean="0"/>
              <a:t>linóleumba</a:t>
            </a:r>
            <a:r>
              <a:rPr lang="en-US" dirty="0" smtClean="0"/>
              <a:t> </a:t>
            </a:r>
            <a:r>
              <a:rPr lang="en-US" dirty="0" err="1" smtClean="0"/>
              <a:t>metszik</a:t>
            </a:r>
            <a:r>
              <a:rPr lang="en-US" dirty="0" smtClean="0"/>
              <a:t> a </a:t>
            </a:r>
            <a:r>
              <a:rPr lang="en-US" dirty="0" err="1" smtClean="0"/>
              <a:t>rajzot</a:t>
            </a:r>
            <a:r>
              <a:rPr lang="en-US" dirty="0" smtClean="0"/>
              <a:t>. </a:t>
            </a:r>
            <a:r>
              <a:rPr lang="en-US" dirty="0" err="1" smtClean="0"/>
              <a:t>Festék</a:t>
            </a:r>
            <a:r>
              <a:rPr lang="en-US" dirty="0" smtClean="0"/>
              <a:t> </a:t>
            </a:r>
            <a:r>
              <a:rPr lang="en-US" dirty="0" err="1" smtClean="0"/>
              <a:t>felvitele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nyomat</a:t>
            </a:r>
            <a:r>
              <a:rPr lang="en-US" dirty="0" smtClean="0"/>
              <a:t> </a:t>
            </a:r>
            <a:r>
              <a:rPr lang="en-US" dirty="0" err="1" smtClean="0"/>
              <a:t>készül</a:t>
            </a:r>
            <a:r>
              <a:rPr lang="en-US" dirty="0" smtClean="0"/>
              <a:t> </a:t>
            </a:r>
            <a:r>
              <a:rPr lang="en-US" dirty="0" err="1" smtClean="0"/>
              <a:t>róla</a:t>
            </a:r>
            <a:r>
              <a:rPr lang="en-US" dirty="0" smtClean="0"/>
              <a:t>. A </a:t>
            </a:r>
            <a:r>
              <a:rPr lang="en-US" dirty="0" err="1" smtClean="0"/>
              <a:t>papírmetszet</a:t>
            </a:r>
            <a:r>
              <a:rPr lang="en-US" dirty="0" smtClean="0"/>
              <a:t> </a:t>
            </a:r>
            <a:r>
              <a:rPr lang="en-US" dirty="0" err="1" smtClean="0"/>
              <a:t>hasonló</a:t>
            </a:r>
            <a:r>
              <a:rPr lang="en-US" dirty="0" smtClean="0"/>
              <a:t> </a:t>
            </a:r>
            <a:r>
              <a:rPr lang="en-US" dirty="0" err="1" smtClean="0"/>
              <a:t>technika</a:t>
            </a:r>
            <a:r>
              <a:rPr lang="en-US" dirty="0" smtClean="0"/>
              <a:t>, de </a:t>
            </a:r>
            <a:r>
              <a:rPr lang="en-US" dirty="0" err="1" smtClean="0"/>
              <a:t>kartonpapírt</a:t>
            </a:r>
            <a:r>
              <a:rPr lang="en-US" dirty="0" smtClean="0"/>
              <a:t> </a:t>
            </a:r>
            <a:r>
              <a:rPr lang="en-US" dirty="0" err="1" smtClean="0"/>
              <a:t>használnak</a:t>
            </a:r>
            <a:r>
              <a:rPr lang="en-US" dirty="0" smtClean="0"/>
              <a:t> </a:t>
            </a:r>
            <a:r>
              <a:rPr lang="en-US" dirty="0" err="1" smtClean="0"/>
              <a:t>nyomóformának</a:t>
            </a:r>
            <a:r>
              <a:rPr lang="en-US" dirty="0" smtClean="0"/>
              <a:t>.</a:t>
            </a:r>
            <a:endParaRPr dirty="0"/>
          </a:p>
        </p:txBody>
      </p:sp>
      <p:pic>
        <p:nvPicPr>
          <p:cNvPr id="73730" name="Picture 2" descr="This Changing View: Linocut Print Series - Blakely Ma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14550"/>
            <a:ext cx="3276600" cy="2184401"/>
          </a:xfrm>
          <a:prstGeom prst="rect">
            <a:avLst/>
          </a:prstGeom>
          <a:noFill/>
        </p:spPr>
      </p:pic>
      <p:pic>
        <p:nvPicPr>
          <p:cNvPr id="73732" name="Picture 4" descr="Linocuts - Relief Printma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00350"/>
            <a:ext cx="3581400" cy="2010062"/>
          </a:xfrm>
          <a:prstGeom prst="rect">
            <a:avLst/>
          </a:prstGeom>
          <a:noFill/>
        </p:spPr>
      </p:pic>
      <p:pic>
        <p:nvPicPr>
          <p:cNvPr id="73734" name="Picture 6" descr="Papírmetszet – Wikipé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33350"/>
            <a:ext cx="2188274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56"/>
          <p:cNvSpPr txBox="1">
            <a:spLocks noGrp="1"/>
          </p:cNvSpPr>
          <p:nvPr>
            <p:ph type="title"/>
          </p:nvPr>
        </p:nvSpPr>
        <p:spPr>
          <a:xfrm>
            <a:off x="-914400" y="133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 smtClean="0"/>
              <a:t>Rézmetszet</a:t>
            </a:r>
            <a:r>
              <a:rPr lang="en-US" sz="3600" dirty="0" smtClean="0"/>
              <a:t>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rézkarc</a:t>
            </a:r>
            <a:endParaRPr sz="3600" dirty="0"/>
          </a:p>
        </p:txBody>
      </p:sp>
      <p:sp>
        <p:nvSpPr>
          <p:cNvPr id="1350" name="Google Shape;1350;p56"/>
          <p:cNvSpPr txBox="1">
            <a:spLocks noGrp="1"/>
          </p:cNvSpPr>
          <p:nvPr>
            <p:ph type="subTitle" idx="1"/>
          </p:nvPr>
        </p:nvSpPr>
        <p:spPr>
          <a:xfrm>
            <a:off x="0" y="1885950"/>
            <a:ext cx="59436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17500"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mélynyomtatásnál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festék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bemélyített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vonalakba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kerül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.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rézmetszetet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rézlemezbe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vésik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.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rézkarcnál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savval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maratják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bele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rajzot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lemezbe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62" name="Picture 2" descr="Rézmetszet – Wikipé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519" y="0"/>
            <a:ext cx="3503481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nimalist Thesis Defense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F7ECA3"/>
      </a:accent1>
      <a:accent2>
        <a:srgbClr val="7A590D"/>
      </a:accent2>
      <a:accent3>
        <a:srgbClr val="FFF8C8"/>
      </a:accent3>
      <a:accent4>
        <a:srgbClr val="FFFFFF"/>
      </a:accent4>
      <a:accent5>
        <a:srgbClr val="F7ECA3"/>
      </a:accent5>
      <a:accent6>
        <a:srgbClr val="7A590D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284</Words>
  <Application>Microsoft Office PowerPoint</Application>
  <PresentationFormat>On-screen Show (16:9)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Paytone One</vt:lpstr>
      <vt:lpstr>Questrial</vt:lpstr>
      <vt:lpstr>Bebas Neue</vt:lpstr>
      <vt:lpstr>Minimalist Thesis Defense by Slidesgo</vt:lpstr>
      <vt:lpstr>Grafika</vt:lpstr>
      <vt:lpstr>Egyedi és sokszorosítható grafikai technikák</vt:lpstr>
      <vt:lpstr>Ceruzarajz</vt:lpstr>
      <vt:lpstr>Szénrajz és krétarajz</vt:lpstr>
      <vt:lpstr>Tollrajz és tusrajz</vt:lpstr>
      <vt:lpstr>Monotípia</vt:lpstr>
      <vt:lpstr>Fametszet</vt:lpstr>
      <vt:lpstr>Linómetszet és papírmetszet</vt:lpstr>
      <vt:lpstr>Rézmetszet  és rézkarc</vt:lpstr>
      <vt:lpstr>Összegzés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Horatio Chetan</dc:creator>
  <cp:lastModifiedBy>Horatio Chetan</cp:lastModifiedBy>
  <cp:revision>4</cp:revision>
  <dcterms:modified xsi:type="dcterms:W3CDTF">2026-05-25T16:12:55Z</dcterms:modified>
</cp:coreProperties>
</file>